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9" r:id="rId4"/>
    <p:sldId id="268" r:id="rId5"/>
    <p:sldId id="259" r:id="rId6"/>
    <p:sldId id="263" r:id="rId7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114" y="19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343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578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242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22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331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806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138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014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977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7578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270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DCB15-235B-4A02-8871-0397AA078421}" type="datetimeFigureOut">
              <a:rPr lang="ko-KR" altLang="en-US" smtClean="0"/>
              <a:t>2025-04-02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7B7C4-6BDB-4FEF-8FBF-516F030BDA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홈페이지 메인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23069" y="1141884"/>
            <a:ext cx="5941419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▼띄어쓰기 부탁드립니다</a:t>
            </a:r>
            <a:r>
              <a:rPr lang="en-US" altLang="ko-KR" sz="10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  <a:endParaRPr lang="en-US" altLang="ko-KR" sz="1000" u="sng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000" spc="-130" dirty="0">
                <a:solidFill>
                  <a:prstClr val="black"/>
                </a:solidFill>
              </a:rPr>
              <a:t>이용 금액에 대해 </a:t>
            </a:r>
            <a:r>
              <a:rPr lang="ko-KR" altLang="en-US" sz="1000" b="1" spc="-130" dirty="0" err="1">
                <a:solidFill>
                  <a:prstClr val="black"/>
                </a:solidFill>
              </a:rPr>
              <a:t>켄싱턴</a:t>
            </a:r>
            <a:r>
              <a:rPr lang="ko-KR" altLang="en-US" sz="1000" b="1" spc="-130" dirty="0">
                <a:solidFill>
                  <a:prstClr val="black"/>
                </a:solidFill>
              </a:rPr>
              <a:t> 포인트 최대 </a:t>
            </a:r>
            <a:r>
              <a:rPr lang="en-US" altLang="ko-KR" sz="1000" b="1" spc="-130">
                <a:solidFill>
                  <a:prstClr val="black"/>
                </a:solidFill>
              </a:rPr>
              <a:t>7% </a:t>
            </a:r>
            <a:r>
              <a:rPr lang="ko-KR" altLang="en-US" sz="1000" b="1" spc="-130">
                <a:solidFill>
                  <a:prstClr val="black"/>
                </a:solidFill>
              </a:rPr>
              <a:t>적립    </a:t>
            </a:r>
            <a:r>
              <a:rPr lang="ko-KR" altLang="en-US" sz="1000" u="sng" spc="-130">
                <a:solidFill>
                  <a:prstClr val="black"/>
                </a:solidFill>
              </a:rPr>
              <a:t>자세히 </a:t>
            </a:r>
            <a:r>
              <a:rPr lang="ko-KR" altLang="en-US" sz="1000" u="sng" spc="-130" dirty="0">
                <a:solidFill>
                  <a:prstClr val="black"/>
                </a:solidFill>
              </a:rPr>
              <a:t>보기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83CA5D8-DBB4-4374-82A8-983267439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627534"/>
            <a:ext cx="6381750" cy="514350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6F81A8F6-BFB1-4AB2-8CCB-995E5167BFB6}"/>
              </a:ext>
            </a:extLst>
          </p:cNvPr>
          <p:cNvSpPr/>
          <p:nvPr/>
        </p:nvSpPr>
        <p:spPr>
          <a:xfrm>
            <a:off x="3347864" y="732749"/>
            <a:ext cx="3168352" cy="21602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9908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B80FD84-8C37-4376-8598-C9F44B39B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7271"/>
            <a:ext cx="9144000" cy="1094379"/>
          </a:xfrm>
          <a:prstGeom prst="rect">
            <a:avLst/>
          </a:prstGeom>
        </p:spPr>
      </p:pic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리워즈</a:t>
            </a:r>
            <a:r>
              <a:rPr lang="ko-KR" altLang="en-US" sz="1400" dirty="0"/>
              <a:t> 전용상품 상단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6180A3-59C1-4E27-851D-C7C53C02CD6E}"/>
              </a:ext>
            </a:extLst>
          </p:cNvPr>
          <p:cNvSpPr txBox="1"/>
          <p:nvPr/>
        </p:nvSpPr>
        <p:spPr>
          <a:xfrm>
            <a:off x="63231" y="1833086"/>
            <a:ext cx="8441474" cy="11156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ko-KR" altLang="en-US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▼문구 수정부탁 드립니다</a:t>
            </a:r>
            <a:r>
              <a:rPr lang="en-US" altLang="ko-KR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</a:p>
          <a:p>
            <a:pPr lvl="0"/>
            <a:r>
              <a:rPr lang="ko-KR" altLang="en-US" sz="105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sz="1050" b="1" spc="-130" dirty="0" err="1">
                <a:solidFill>
                  <a:schemeClr val="accent6">
                    <a:lumMod val="50000"/>
                  </a:schemeClr>
                </a:solidFill>
              </a:rPr>
              <a:t>리워즈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 회원 전용 상품</a:t>
            </a:r>
            <a:r>
              <a:rPr lang="ko-KR" altLang="en-US" sz="1050" b="1" spc="-130" dirty="0">
                <a:solidFill>
                  <a:prstClr val="black"/>
                </a:solidFill>
              </a:rPr>
              <a:t>입니다</a:t>
            </a:r>
            <a:r>
              <a:rPr lang="en-US" altLang="ko-KR" sz="1050" b="1" spc="-130" dirty="0">
                <a:solidFill>
                  <a:prstClr val="black"/>
                </a:solidFill>
              </a:rPr>
              <a:t>.</a:t>
            </a:r>
          </a:p>
          <a:p>
            <a:pPr lvl="0"/>
            <a:endParaRPr lang="en-US" altLang="ko-KR" sz="1050" spc="-130" dirty="0">
              <a:solidFill>
                <a:prstClr val="black"/>
              </a:solidFill>
            </a:endParaRPr>
          </a:p>
          <a:p>
            <a:r>
              <a:rPr lang="ko-KR" altLang="en-US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▼줄 바꿈 없이 한 줄로 부탁드립니다</a:t>
            </a:r>
            <a:r>
              <a:rPr lang="en-US" altLang="ko-KR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  <a:endParaRPr lang="en-US" altLang="ko-KR" sz="1050" spc="-130" dirty="0">
              <a:solidFill>
                <a:prstClr val="black"/>
              </a:solidFill>
            </a:endParaRPr>
          </a:p>
          <a:p>
            <a:pPr lvl="0"/>
            <a:r>
              <a:rPr lang="ko-KR" altLang="en-US" sz="1050" spc="-130" dirty="0">
                <a:solidFill>
                  <a:prstClr val="black"/>
                </a:solidFill>
              </a:rPr>
              <a:t>지금 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신규 가입</a:t>
            </a:r>
            <a:r>
              <a:rPr lang="ko-KR" altLang="en-US" sz="1050" spc="-130" dirty="0">
                <a:solidFill>
                  <a:prstClr val="black"/>
                </a:solidFill>
              </a:rPr>
              <a:t>하시면 </a:t>
            </a:r>
            <a:r>
              <a:rPr lang="en-US" altLang="ko-KR" sz="1050" b="1" spc="-130" dirty="0">
                <a:solidFill>
                  <a:schemeClr val="accent6">
                    <a:lumMod val="50000"/>
                  </a:schemeClr>
                </a:solidFill>
              </a:rPr>
              <a:t>5% 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할인쿠폰 즉시 제공</a:t>
            </a:r>
            <a:r>
              <a:rPr lang="ko-KR" altLang="en-US" sz="1050" spc="-130" dirty="0">
                <a:solidFill>
                  <a:prstClr val="black"/>
                </a:solidFill>
              </a:rPr>
              <a:t> </a:t>
            </a:r>
            <a:r>
              <a:rPr lang="ko-KR" altLang="en-US" sz="1050" spc="-130">
                <a:solidFill>
                  <a:prstClr val="black"/>
                </a:solidFill>
              </a:rPr>
              <a:t>및 이용 금액에 대해 </a:t>
            </a:r>
            <a:r>
              <a:rPr lang="ko-KR" altLang="en-US" sz="1050" b="1" spc="-130">
                <a:solidFill>
                  <a:schemeClr val="accent6">
                    <a:lumMod val="50000"/>
                  </a:schemeClr>
                </a:solidFill>
              </a:rPr>
              <a:t>켄싱턴 포인트</a:t>
            </a:r>
            <a:r>
              <a:rPr lang="ko-KR" altLang="en-US" sz="1050" spc="-130"/>
              <a:t>를</a:t>
            </a:r>
            <a:r>
              <a:rPr lang="ko-KR" altLang="en-US" sz="1050" b="1" spc="-13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altLang="ko-KR" sz="1050" b="1" spc="-130">
                <a:solidFill>
                  <a:schemeClr val="accent6">
                    <a:lumMod val="50000"/>
                  </a:schemeClr>
                </a:solidFill>
              </a:rPr>
              <a:t>3~7</a:t>
            </a:r>
            <a:r>
              <a:rPr lang="en-US" altLang="ko-KR" sz="1050" b="1" spc="-130" dirty="0">
                <a:solidFill>
                  <a:schemeClr val="accent6">
                    <a:lumMod val="50000"/>
                  </a:schemeClr>
                </a:solidFill>
              </a:rPr>
              <a:t>% </a:t>
            </a:r>
            <a:r>
              <a:rPr lang="ko-KR" altLang="en-US" sz="1050" b="1" spc="-130">
                <a:solidFill>
                  <a:schemeClr val="accent6">
                    <a:lumMod val="50000"/>
                  </a:schemeClr>
                </a:solidFill>
              </a:rPr>
              <a:t>적립</a:t>
            </a:r>
            <a:r>
              <a:rPr lang="ko-KR" altLang="en-US" sz="1050" spc="-130">
                <a:solidFill>
                  <a:prstClr val="black"/>
                </a:solidFill>
              </a:rPr>
              <a:t>해</a:t>
            </a:r>
            <a:r>
              <a:rPr lang="ko-KR" altLang="en-US" sz="1050" b="1" spc="-130">
                <a:solidFill>
                  <a:srgbClr val="EEECE1">
                    <a:lumMod val="75000"/>
                  </a:srgbClr>
                </a:solidFill>
              </a:rPr>
              <a:t> </a:t>
            </a:r>
            <a:r>
              <a:rPr lang="ko-KR" altLang="en-US" sz="1050" spc="-130" dirty="0">
                <a:solidFill>
                  <a:prstClr val="black"/>
                </a:solidFill>
              </a:rPr>
              <a:t>드립니다</a:t>
            </a:r>
            <a:r>
              <a:rPr lang="en-US" altLang="ko-KR" sz="1050" spc="-130" dirty="0">
                <a:solidFill>
                  <a:prstClr val="black"/>
                </a:solidFill>
              </a:rPr>
              <a:t>. </a:t>
            </a:r>
          </a:p>
          <a:p>
            <a:pPr lvl="0"/>
            <a:endParaRPr lang="en-US" altLang="ko-KR" sz="700" spc="-130" dirty="0">
              <a:solidFill>
                <a:prstClr val="black"/>
              </a:solidFill>
            </a:endParaRPr>
          </a:p>
          <a:p>
            <a:pPr lvl="0"/>
            <a:r>
              <a:rPr lang="en-US" altLang="ko-KR" sz="700" spc="-130" dirty="0">
                <a:solidFill>
                  <a:prstClr val="black"/>
                </a:solidFill>
              </a:rPr>
              <a:t>*</a:t>
            </a:r>
            <a:r>
              <a:rPr lang="ko-KR" altLang="en-US" sz="700" spc="-130" dirty="0">
                <a:solidFill>
                  <a:prstClr val="black"/>
                </a:solidFill>
              </a:rPr>
              <a:t>부가세 제외 금액 기준 적립</a:t>
            </a:r>
            <a:r>
              <a:rPr lang="en-US" altLang="ko-KR" sz="700" spc="-130" dirty="0">
                <a:solidFill>
                  <a:prstClr val="black"/>
                </a:solidFill>
              </a:rPr>
              <a:t>, 1</a:t>
            </a:r>
            <a:r>
              <a:rPr lang="ko-KR" altLang="en-US" sz="700" spc="-130" dirty="0">
                <a:solidFill>
                  <a:prstClr val="black"/>
                </a:solidFill>
              </a:rPr>
              <a:t>포인트</a:t>
            </a:r>
            <a:r>
              <a:rPr lang="en-US" altLang="ko-KR" sz="700" spc="-130" dirty="0">
                <a:solidFill>
                  <a:prstClr val="black"/>
                </a:solidFill>
              </a:rPr>
              <a:t>=1</a:t>
            </a:r>
            <a:r>
              <a:rPr lang="ko-KR" altLang="en-US" sz="700" spc="-130">
                <a:solidFill>
                  <a:prstClr val="black"/>
                </a:solidFill>
              </a:rPr>
              <a:t>원의 가치</a:t>
            </a:r>
            <a:endParaRPr lang="ko-KR" altLang="en-US" sz="500" spc="-130" dirty="0">
              <a:solidFill>
                <a:prstClr val="black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48099A0-F615-4485-9131-F1B4E5DA82AA}"/>
              </a:ext>
            </a:extLst>
          </p:cNvPr>
          <p:cNvSpPr/>
          <p:nvPr/>
        </p:nvSpPr>
        <p:spPr>
          <a:xfrm>
            <a:off x="1115616" y="843558"/>
            <a:ext cx="2225702" cy="21602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2938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리워즈</a:t>
            </a:r>
            <a:r>
              <a:rPr lang="ko-KR" altLang="en-US" sz="1400" dirty="0"/>
              <a:t> 전용상품 상단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E456BBA-3998-4793-99B2-C66AB4BFB8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55526"/>
            <a:ext cx="1985055" cy="425082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08A87D-7A4A-4838-80D2-741357E7BCD4}"/>
              </a:ext>
            </a:extLst>
          </p:cNvPr>
          <p:cNvSpPr txBox="1"/>
          <p:nvPr/>
        </p:nvSpPr>
        <p:spPr>
          <a:xfrm>
            <a:off x="2155942" y="1491630"/>
            <a:ext cx="3712202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ko-KR" altLang="en-US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▼문구 수정 부탁 드립니다</a:t>
            </a:r>
            <a:r>
              <a:rPr lang="en-US" altLang="ko-KR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</a:p>
          <a:p>
            <a:pPr lvl="0"/>
            <a:r>
              <a:rPr lang="ko-KR" altLang="en-US" sz="105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sz="1050" b="1" spc="-130" dirty="0" err="1">
                <a:solidFill>
                  <a:schemeClr val="accent6">
                    <a:lumMod val="50000"/>
                  </a:schemeClr>
                </a:solidFill>
              </a:rPr>
              <a:t>리워즈</a:t>
            </a:r>
            <a:r>
              <a:rPr lang="ko-KR" altLang="en-US" sz="1050" b="1" spc="-130" dirty="0">
                <a:solidFill>
                  <a:schemeClr val="accent6">
                    <a:lumMod val="50000"/>
                  </a:schemeClr>
                </a:solidFill>
              </a:rPr>
              <a:t> 회원 전용 상품</a:t>
            </a:r>
            <a:r>
              <a:rPr lang="ko-KR" altLang="en-US" sz="1050" b="1" spc="-130" dirty="0">
                <a:solidFill>
                  <a:prstClr val="black"/>
                </a:solidFill>
              </a:rPr>
              <a:t>입니다</a:t>
            </a:r>
            <a:r>
              <a:rPr lang="en-US" altLang="ko-KR" sz="1050" b="1" spc="-130" dirty="0">
                <a:solidFill>
                  <a:prstClr val="black"/>
                </a:solidFill>
              </a:rPr>
              <a:t>.</a:t>
            </a:r>
          </a:p>
          <a:p>
            <a:pPr lvl="0"/>
            <a:endParaRPr lang="en-US" altLang="ko-KR" sz="1050" b="1" spc="-130" dirty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ko-KR" altLang="en-US" sz="1050" spc="-130" dirty="0">
                <a:solidFill>
                  <a:prstClr val="black"/>
                </a:solidFill>
              </a:rPr>
              <a:t>지금 </a:t>
            </a:r>
            <a:r>
              <a:rPr lang="ko-KR" altLang="en-US" sz="1050" b="1" spc="-130" dirty="0">
                <a:solidFill>
                  <a:srgbClr val="F79646">
                    <a:lumMod val="50000"/>
                  </a:srgbClr>
                </a:solidFill>
              </a:rPr>
              <a:t>신규 가입</a:t>
            </a:r>
            <a:r>
              <a:rPr lang="ko-KR" altLang="en-US" sz="1050" spc="-130" dirty="0">
                <a:solidFill>
                  <a:prstClr val="black"/>
                </a:solidFill>
              </a:rPr>
              <a:t>하시면 </a:t>
            </a:r>
            <a:r>
              <a:rPr lang="en-US" altLang="ko-KR" sz="1050" b="1" spc="-130" dirty="0">
                <a:solidFill>
                  <a:srgbClr val="F79646">
                    <a:lumMod val="50000"/>
                  </a:srgbClr>
                </a:solidFill>
              </a:rPr>
              <a:t>5% </a:t>
            </a:r>
            <a:r>
              <a:rPr lang="ko-KR" altLang="en-US" sz="1050" b="1" spc="-130">
                <a:solidFill>
                  <a:srgbClr val="F79646">
                    <a:lumMod val="50000"/>
                  </a:srgbClr>
                </a:solidFill>
              </a:rPr>
              <a:t>할인쿠폰 즉시 제공</a:t>
            </a:r>
            <a:r>
              <a:rPr lang="ko-KR" altLang="en-US" sz="1050" spc="-130">
                <a:solidFill>
                  <a:prstClr val="black"/>
                </a:solidFill>
              </a:rPr>
              <a:t> 및 </a:t>
            </a:r>
            <a:endParaRPr lang="en-US" altLang="ko-KR" sz="1050" spc="-130" dirty="0">
              <a:solidFill>
                <a:prstClr val="black"/>
              </a:solidFill>
            </a:endParaRPr>
          </a:p>
          <a:p>
            <a:pPr lvl="0"/>
            <a:r>
              <a:rPr lang="ko-KR" altLang="en-US" sz="1050" b="1" spc="-130" dirty="0" err="1">
                <a:solidFill>
                  <a:srgbClr val="F79646">
                    <a:lumMod val="50000"/>
                  </a:srgbClr>
                </a:solidFill>
              </a:rPr>
              <a:t>켄싱턴</a:t>
            </a:r>
            <a:r>
              <a:rPr lang="ko-KR" altLang="en-US" sz="1050" b="1" spc="-130" dirty="0">
                <a:solidFill>
                  <a:srgbClr val="F79646">
                    <a:lumMod val="50000"/>
                  </a:srgbClr>
                </a:solidFill>
              </a:rPr>
              <a:t> 포인트</a:t>
            </a:r>
            <a:r>
              <a:rPr lang="ko-KR" altLang="en-US" sz="1050" spc="-130" dirty="0"/>
              <a:t>를</a:t>
            </a:r>
            <a:r>
              <a:rPr lang="ko-KR" altLang="en-US" sz="1050" b="1" spc="-130" dirty="0">
                <a:solidFill>
                  <a:srgbClr val="F79646">
                    <a:lumMod val="50000"/>
                  </a:srgbClr>
                </a:solidFill>
              </a:rPr>
              <a:t> </a:t>
            </a:r>
            <a:r>
              <a:rPr lang="en-US" altLang="ko-KR" sz="1050" b="1" spc="-130">
                <a:solidFill>
                  <a:srgbClr val="F79646">
                    <a:lumMod val="50000"/>
                  </a:srgbClr>
                </a:solidFill>
              </a:rPr>
              <a:t>3~7% </a:t>
            </a:r>
            <a:r>
              <a:rPr lang="ko-KR" altLang="en-US" sz="1050" b="1" spc="-130">
                <a:solidFill>
                  <a:srgbClr val="F79646">
                    <a:lumMod val="50000"/>
                  </a:srgbClr>
                </a:solidFill>
              </a:rPr>
              <a:t>적립</a:t>
            </a:r>
            <a:r>
              <a:rPr lang="ko-KR" altLang="en-US" sz="1050" spc="-130">
                <a:solidFill>
                  <a:prstClr val="black"/>
                </a:solidFill>
              </a:rPr>
              <a:t>해</a:t>
            </a:r>
            <a:r>
              <a:rPr lang="ko-KR" altLang="en-US" sz="1050" b="1" spc="-130">
                <a:solidFill>
                  <a:srgbClr val="EEECE1">
                    <a:lumMod val="75000"/>
                  </a:srgbClr>
                </a:solidFill>
              </a:rPr>
              <a:t> </a:t>
            </a:r>
            <a:r>
              <a:rPr lang="ko-KR" altLang="en-US" sz="1050" spc="-130">
                <a:solidFill>
                  <a:prstClr val="black"/>
                </a:solidFill>
              </a:rPr>
              <a:t>드립니다</a:t>
            </a:r>
            <a:r>
              <a:rPr lang="en-US" altLang="ko-KR" sz="1050" spc="-130">
                <a:solidFill>
                  <a:prstClr val="black"/>
                </a:solidFill>
              </a:rPr>
              <a:t>. </a:t>
            </a:r>
          </a:p>
          <a:p>
            <a:endParaRPr lang="en-US" altLang="ko-KR" sz="700" spc="-130" dirty="0">
              <a:solidFill>
                <a:prstClr val="black"/>
              </a:solidFill>
            </a:endParaRPr>
          </a:p>
          <a:p>
            <a:r>
              <a:rPr lang="en-US" altLang="ko-KR" sz="700" spc="-130" dirty="0">
                <a:solidFill>
                  <a:prstClr val="black"/>
                </a:solidFill>
              </a:rPr>
              <a:t>*</a:t>
            </a:r>
            <a:r>
              <a:rPr lang="ko-KR" altLang="en-US" sz="700" spc="-130">
                <a:solidFill>
                  <a:prstClr val="black"/>
                </a:solidFill>
              </a:rPr>
              <a:t>부가세 제외 금액 기준 적립</a:t>
            </a:r>
            <a:r>
              <a:rPr lang="en-US" altLang="ko-KR" sz="700" spc="-130">
                <a:solidFill>
                  <a:prstClr val="black"/>
                </a:solidFill>
              </a:rPr>
              <a:t>, 1</a:t>
            </a:r>
            <a:r>
              <a:rPr lang="ko-KR" altLang="en-US" sz="700" spc="-130">
                <a:solidFill>
                  <a:prstClr val="black"/>
                </a:solidFill>
              </a:rPr>
              <a:t>포인트</a:t>
            </a:r>
            <a:r>
              <a:rPr lang="en-US" altLang="ko-KR" sz="700" spc="-130">
                <a:solidFill>
                  <a:prstClr val="black"/>
                </a:solidFill>
              </a:rPr>
              <a:t>=1</a:t>
            </a:r>
            <a:r>
              <a:rPr lang="ko-KR" altLang="en-US" sz="700" spc="-130">
                <a:solidFill>
                  <a:prstClr val="black"/>
                </a:solidFill>
              </a:rPr>
              <a:t>원의 가치</a:t>
            </a:r>
            <a:endParaRPr lang="ko-KR" altLang="en-US" sz="500" spc="-130">
              <a:solidFill>
                <a:prstClr val="black"/>
              </a:solidFill>
            </a:endParaRPr>
          </a:p>
          <a:p>
            <a:pPr lvl="0"/>
            <a:endParaRPr lang="en-US" altLang="ko-KR" sz="700" spc="-130" dirty="0">
              <a:solidFill>
                <a:prstClr val="black"/>
              </a:solidFill>
            </a:endParaRPr>
          </a:p>
          <a:p>
            <a:pPr lvl="0"/>
            <a:endParaRPr lang="en-US" altLang="ko-KR" sz="700" spc="-130" dirty="0">
              <a:solidFill>
                <a:prstClr val="black"/>
              </a:solidFill>
            </a:endParaRPr>
          </a:p>
          <a:p>
            <a:pPr lvl="0"/>
            <a:r>
              <a:rPr lang="ko-KR" altLang="en-US" sz="1050" b="1" spc="-130" dirty="0">
                <a:solidFill>
                  <a:prstClr val="white"/>
                </a:solidFill>
                <a:highlight>
                  <a:srgbClr val="000080"/>
                </a:highlight>
              </a:rPr>
              <a:t>로고 </a:t>
            </a:r>
            <a:r>
              <a:rPr lang="en-US" altLang="ko-KR" sz="1050" b="1" spc="-130" dirty="0">
                <a:solidFill>
                  <a:prstClr val="white"/>
                </a:solidFill>
                <a:highlight>
                  <a:srgbClr val="000080"/>
                </a:highlight>
              </a:rPr>
              <a:t>.</a:t>
            </a:r>
            <a:r>
              <a:rPr lang="ko-KR" altLang="en-US" sz="1050" b="1" spc="-130">
                <a:solidFill>
                  <a:prstClr val="white"/>
                </a:solidFill>
                <a:highlight>
                  <a:srgbClr val="000080"/>
                </a:highlight>
              </a:rPr>
              <a:t>사이즈를 줄일 수 있을까요</a:t>
            </a:r>
            <a:r>
              <a:rPr lang="en-US" altLang="ko-KR" sz="1050" b="1" spc="-130" dirty="0">
                <a:solidFill>
                  <a:prstClr val="white"/>
                </a:solidFill>
                <a:highlight>
                  <a:srgbClr val="000080"/>
                </a:highlight>
              </a:rPr>
              <a:t>?</a:t>
            </a:r>
          </a:p>
          <a:p>
            <a:pPr lvl="0"/>
            <a:endParaRPr lang="ko-KR" altLang="en-US" sz="500" spc="-130" dirty="0">
              <a:solidFill>
                <a:prstClr val="black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1F1B52C-0A8C-4A41-BF5F-A04136EEB5AE}"/>
              </a:ext>
            </a:extLst>
          </p:cNvPr>
          <p:cNvSpPr/>
          <p:nvPr/>
        </p:nvSpPr>
        <p:spPr>
          <a:xfrm>
            <a:off x="179512" y="1570530"/>
            <a:ext cx="1976430" cy="9292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6625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비회원이 빠른 예약 시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1AFA26A-B322-4813-AD8B-73AC53AE5F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55526"/>
            <a:ext cx="5524500" cy="42767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58EA7C-1CD4-4358-ABE2-D5CC9DE98C36}"/>
              </a:ext>
            </a:extLst>
          </p:cNvPr>
          <p:cNvSpPr txBox="1"/>
          <p:nvPr/>
        </p:nvSpPr>
        <p:spPr>
          <a:xfrm>
            <a:off x="4860032" y="1651687"/>
            <a:ext cx="4021235" cy="1408078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lvl="0" algn="ctr"/>
            <a:r>
              <a:rPr lang="ko-KR" altLang="en-US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▼띄어쓰기 </a:t>
            </a:r>
            <a:r>
              <a:rPr lang="en-US" altLang="ko-KR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/</a:t>
            </a:r>
            <a:r>
              <a:rPr lang="ko-KR" altLang="en-US" sz="1050" b="1" spc="-130">
                <a:solidFill>
                  <a:schemeClr val="bg1"/>
                </a:solidFill>
                <a:highlight>
                  <a:srgbClr val="000080"/>
                </a:highlight>
              </a:rPr>
              <a:t>문단 수정 부탁드립니다</a:t>
            </a:r>
            <a:r>
              <a:rPr lang="en-US" altLang="ko-KR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</a:p>
          <a:p>
            <a:pPr lvl="0" algn="ctr"/>
            <a:r>
              <a:rPr lang="ko-KR" altLang="en-US" sz="1200" b="1" spc="-130" dirty="0">
                <a:solidFill>
                  <a:prstClr val="black"/>
                </a:solidFill>
              </a:rPr>
              <a:t>아직 </a:t>
            </a:r>
            <a:r>
              <a:rPr lang="ko-KR" altLang="en-US" sz="1200" b="1" spc="-130" dirty="0" err="1">
                <a:solidFill>
                  <a:prstClr val="black"/>
                </a:solidFill>
              </a:rPr>
              <a:t>리워즈</a:t>
            </a:r>
            <a:r>
              <a:rPr lang="ko-KR" altLang="en-US" sz="1200" b="1" spc="-130" dirty="0">
                <a:solidFill>
                  <a:prstClr val="black"/>
                </a:solidFill>
              </a:rPr>
              <a:t> 회원이 아니신가요</a:t>
            </a:r>
            <a:r>
              <a:rPr lang="en-US" altLang="ko-KR" sz="1200" b="1" spc="-130" dirty="0">
                <a:solidFill>
                  <a:prstClr val="black"/>
                </a:solidFill>
              </a:rPr>
              <a:t>?</a:t>
            </a:r>
          </a:p>
          <a:p>
            <a:pPr lvl="0" algn="ctr"/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지금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신규 가입 </a:t>
            </a:r>
            <a:r>
              <a:rPr lang="ko-KR" altLang="en-US" sz="1200" spc="-130" dirty="0">
                <a:solidFill>
                  <a:prstClr val="black"/>
                </a:solidFill>
              </a:rPr>
              <a:t>하시면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5%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할인쿠폰 즉시 제공</a:t>
            </a:r>
            <a:r>
              <a:rPr lang="ko-KR" altLang="en-US" sz="1200" spc="-130" dirty="0">
                <a:solidFill>
                  <a:prstClr val="black"/>
                </a:solidFill>
              </a:rPr>
              <a:t> 및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이용 금액에 대해 </a:t>
            </a:r>
            <a:r>
              <a:rPr lang="ko-KR" altLang="en-US" sz="120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 포인트</a:t>
            </a:r>
            <a:r>
              <a:rPr lang="ko-KR" altLang="en-US" sz="1200" spc="-130" dirty="0"/>
              <a:t>를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3~7%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적립</a:t>
            </a:r>
            <a:r>
              <a:rPr lang="ko-KR" altLang="en-US" sz="1200" spc="-130" dirty="0">
                <a:solidFill>
                  <a:prstClr val="black"/>
                </a:solidFill>
              </a:rPr>
              <a:t>해</a:t>
            </a:r>
            <a:r>
              <a:rPr lang="ko-KR" altLang="en-US" sz="1200" b="1" spc="-130" dirty="0">
                <a:solidFill>
                  <a:srgbClr val="EEECE1">
                    <a:lumMod val="75000"/>
                  </a:srgbClr>
                </a:solidFill>
              </a:rPr>
              <a:t> </a:t>
            </a:r>
            <a:r>
              <a:rPr lang="ko-KR" altLang="en-US" sz="1200" spc="-130" dirty="0">
                <a:solidFill>
                  <a:prstClr val="black"/>
                </a:solidFill>
              </a:rPr>
              <a:t>드립니다</a:t>
            </a:r>
            <a:r>
              <a:rPr lang="en-US" altLang="ko-KR" sz="1200" spc="-130" dirty="0">
                <a:solidFill>
                  <a:prstClr val="black"/>
                </a:solidFill>
              </a:rPr>
              <a:t>.</a:t>
            </a:r>
          </a:p>
          <a:p>
            <a:pPr lvl="0" algn="ctr"/>
            <a:endParaRPr lang="en-US" altLang="ko-KR" sz="900" b="1" spc="-130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lvl="0" algn="ctr"/>
            <a:r>
              <a:rPr lang="ko-KR" altLang="en-US" sz="9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▼크기를 조금만 더 줄여주세요</a:t>
            </a:r>
            <a:r>
              <a:rPr lang="en-US" altLang="ko-KR" sz="9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  <a:br>
              <a:rPr lang="en-US" altLang="ko-KR" sz="900" spc="-130" dirty="0">
                <a:solidFill>
                  <a:prstClr val="black"/>
                </a:solidFill>
              </a:rPr>
            </a:br>
            <a:r>
              <a:rPr lang="en-US" altLang="ko-KR" sz="900" spc="-130" dirty="0">
                <a:solidFill>
                  <a:prstClr val="black"/>
                </a:solidFill>
              </a:rPr>
              <a:t>*</a:t>
            </a:r>
            <a:r>
              <a:rPr lang="ko-KR" altLang="en-US" sz="900" spc="-130" dirty="0">
                <a:solidFill>
                  <a:prstClr val="black"/>
                </a:solidFill>
              </a:rPr>
              <a:t>부가세 제외 금액 기준 적립</a:t>
            </a:r>
            <a:r>
              <a:rPr lang="en-US" altLang="ko-KR" sz="900" spc="-130" dirty="0">
                <a:solidFill>
                  <a:prstClr val="black"/>
                </a:solidFill>
              </a:rPr>
              <a:t>, </a:t>
            </a:r>
            <a:r>
              <a:rPr lang="en-US" altLang="ko-KR" sz="900" spc="-130" dirty="0"/>
              <a:t>1</a:t>
            </a:r>
            <a:r>
              <a:rPr lang="ko-KR" altLang="en-US" sz="900" spc="-130" dirty="0"/>
              <a:t>포인트</a:t>
            </a:r>
            <a:r>
              <a:rPr lang="en-US" altLang="ko-KR" sz="900" spc="-130" dirty="0"/>
              <a:t>=1</a:t>
            </a:r>
            <a:r>
              <a:rPr lang="ko-KR" altLang="en-US" sz="900" spc="-130" dirty="0"/>
              <a:t>원의 가치</a:t>
            </a:r>
            <a:endParaRPr lang="en-US" altLang="ko-KR" sz="900" spc="-13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43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비회원이 회원전용 상품 예약 시</a:t>
            </a:r>
            <a:r>
              <a:rPr lang="en-US" altLang="ko-KR" sz="1400" dirty="0"/>
              <a:t>(</a:t>
            </a:r>
            <a:r>
              <a:rPr lang="ko-KR" altLang="en-US" sz="1400" dirty="0"/>
              <a:t>예약하기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CA9FDE5A-DDFF-4388-A488-053E4B768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555526"/>
            <a:ext cx="5524500" cy="42767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C8D1DBE-14FD-4A80-AA45-F544E2C727AE}"/>
              </a:ext>
            </a:extLst>
          </p:cNvPr>
          <p:cNvSpPr txBox="1"/>
          <p:nvPr/>
        </p:nvSpPr>
        <p:spPr>
          <a:xfrm>
            <a:off x="4860032" y="1651687"/>
            <a:ext cx="4021235" cy="1408078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lvl="0" algn="ctr"/>
            <a:r>
              <a:rPr lang="ko-KR" altLang="en-US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▼띄어쓰기 </a:t>
            </a:r>
            <a:r>
              <a:rPr lang="en-US" altLang="ko-KR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/</a:t>
            </a:r>
            <a:r>
              <a:rPr lang="ko-KR" altLang="en-US" sz="1050" b="1" spc="-130">
                <a:solidFill>
                  <a:schemeClr val="bg1"/>
                </a:solidFill>
                <a:highlight>
                  <a:srgbClr val="000080"/>
                </a:highlight>
              </a:rPr>
              <a:t>문단 수정 부탁드립니다</a:t>
            </a:r>
            <a:r>
              <a:rPr lang="en-US" altLang="ko-KR" sz="105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</a:p>
          <a:p>
            <a:pPr lvl="0" algn="ctr"/>
            <a:r>
              <a:rPr lang="ko-KR" altLang="en-US" sz="1200" b="1" spc="-130" dirty="0">
                <a:solidFill>
                  <a:prstClr val="black"/>
                </a:solidFill>
              </a:rPr>
              <a:t>아직 </a:t>
            </a:r>
            <a:r>
              <a:rPr lang="ko-KR" altLang="en-US" sz="1200" b="1" spc="-130" dirty="0" err="1">
                <a:solidFill>
                  <a:prstClr val="black"/>
                </a:solidFill>
              </a:rPr>
              <a:t>리워즈</a:t>
            </a:r>
            <a:r>
              <a:rPr lang="ko-KR" altLang="en-US" sz="1200" b="1" spc="-130" dirty="0">
                <a:solidFill>
                  <a:prstClr val="black"/>
                </a:solidFill>
              </a:rPr>
              <a:t> 회원이 아니신가요</a:t>
            </a:r>
            <a:r>
              <a:rPr lang="en-US" altLang="ko-KR" sz="1200" b="1" spc="-130" dirty="0">
                <a:solidFill>
                  <a:prstClr val="black"/>
                </a:solidFill>
              </a:rPr>
              <a:t>?</a:t>
            </a:r>
          </a:p>
          <a:p>
            <a:pPr lvl="0" algn="ctr"/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지금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신규 가입 </a:t>
            </a:r>
            <a:r>
              <a:rPr lang="ko-KR" altLang="en-US" sz="1200" spc="-130" dirty="0">
                <a:solidFill>
                  <a:prstClr val="black"/>
                </a:solidFill>
              </a:rPr>
              <a:t>하시면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5%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할인쿠폰 즉시 제공</a:t>
            </a:r>
            <a:r>
              <a:rPr lang="ko-KR" altLang="en-US" sz="1200" spc="-130" dirty="0">
                <a:solidFill>
                  <a:prstClr val="black"/>
                </a:solidFill>
              </a:rPr>
              <a:t> 및 </a:t>
            </a:r>
            <a:endParaRPr lang="en-US" altLang="ko-KR" sz="12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1200" spc="-130" dirty="0">
                <a:solidFill>
                  <a:prstClr val="black"/>
                </a:solidFill>
              </a:rPr>
              <a:t>이용 금액에 대해 </a:t>
            </a:r>
            <a:r>
              <a:rPr lang="ko-KR" altLang="en-US" sz="1200" b="1" spc="-130" dirty="0" err="1">
                <a:solidFill>
                  <a:schemeClr val="accent6">
                    <a:lumMod val="50000"/>
                  </a:schemeClr>
                </a:solidFill>
              </a:rPr>
              <a:t>켄싱턴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 포인트</a:t>
            </a:r>
            <a:r>
              <a:rPr lang="ko-KR" altLang="en-US" sz="1200" spc="-130" dirty="0"/>
              <a:t>를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altLang="ko-KR" sz="1200" b="1" spc="-130" dirty="0">
                <a:solidFill>
                  <a:schemeClr val="accent6">
                    <a:lumMod val="50000"/>
                  </a:schemeClr>
                </a:solidFill>
              </a:rPr>
              <a:t>3~7% </a:t>
            </a:r>
            <a:r>
              <a:rPr lang="ko-KR" altLang="en-US" sz="1200" b="1" spc="-130" dirty="0">
                <a:solidFill>
                  <a:schemeClr val="accent6">
                    <a:lumMod val="50000"/>
                  </a:schemeClr>
                </a:solidFill>
              </a:rPr>
              <a:t>적립</a:t>
            </a:r>
            <a:r>
              <a:rPr lang="ko-KR" altLang="en-US" sz="1200" spc="-130" dirty="0">
                <a:solidFill>
                  <a:prstClr val="black"/>
                </a:solidFill>
              </a:rPr>
              <a:t>해</a:t>
            </a:r>
            <a:r>
              <a:rPr lang="ko-KR" altLang="en-US" sz="1200" b="1" spc="-130" dirty="0">
                <a:solidFill>
                  <a:srgbClr val="EEECE1">
                    <a:lumMod val="75000"/>
                  </a:srgbClr>
                </a:solidFill>
              </a:rPr>
              <a:t> </a:t>
            </a:r>
            <a:r>
              <a:rPr lang="ko-KR" altLang="en-US" sz="1200" spc="-130" dirty="0">
                <a:solidFill>
                  <a:prstClr val="black"/>
                </a:solidFill>
              </a:rPr>
              <a:t>드립니다</a:t>
            </a:r>
            <a:r>
              <a:rPr lang="en-US" altLang="ko-KR" sz="1200" spc="-130" dirty="0">
                <a:solidFill>
                  <a:prstClr val="black"/>
                </a:solidFill>
              </a:rPr>
              <a:t>.</a:t>
            </a:r>
          </a:p>
          <a:p>
            <a:pPr lvl="0" algn="ctr"/>
            <a:endParaRPr lang="en-US" altLang="ko-KR" sz="900" b="1" spc="-130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lvl="0" algn="ctr"/>
            <a:r>
              <a:rPr lang="ko-KR" altLang="en-US" sz="9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▼크기를 조금만 더 줄여주세요</a:t>
            </a:r>
            <a:r>
              <a:rPr lang="en-US" altLang="ko-KR" sz="9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.</a:t>
            </a:r>
            <a:br>
              <a:rPr lang="en-US" altLang="ko-KR" sz="900" spc="-130" dirty="0">
                <a:solidFill>
                  <a:prstClr val="black"/>
                </a:solidFill>
              </a:rPr>
            </a:br>
            <a:r>
              <a:rPr lang="en-US" altLang="ko-KR" sz="900" spc="-130" dirty="0">
                <a:solidFill>
                  <a:prstClr val="black"/>
                </a:solidFill>
              </a:rPr>
              <a:t>*</a:t>
            </a:r>
            <a:r>
              <a:rPr lang="ko-KR" altLang="en-US" sz="900" spc="-130" dirty="0">
                <a:solidFill>
                  <a:prstClr val="black"/>
                </a:solidFill>
              </a:rPr>
              <a:t>부가세 제외 금액 기준 적립</a:t>
            </a:r>
            <a:r>
              <a:rPr lang="en-US" altLang="ko-KR" sz="900" spc="-130" dirty="0">
                <a:solidFill>
                  <a:prstClr val="black"/>
                </a:solidFill>
              </a:rPr>
              <a:t>, </a:t>
            </a:r>
            <a:r>
              <a:rPr lang="en-US" altLang="ko-KR" sz="900" spc="-130" dirty="0"/>
              <a:t>1</a:t>
            </a:r>
            <a:r>
              <a:rPr lang="ko-KR" altLang="en-US" sz="900" spc="-130" dirty="0"/>
              <a:t>포인트</a:t>
            </a:r>
            <a:r>
              <a:rPr lang="en-US" altLang="ko-KR" sz="900" spc="-130" dirty="0"/>
              <a:t>=1</a:t>
            </a:r>
            <a:r>
              <a:rPr lang="ko-KR" altLang="en-US" sz="900" spc="-130" dirty="0"/>
              <a:t>원의 가치</a:t>
            </a:r>
            <a:endParaRPr lang="en-US" altLang="ko-KR" sz="900" spc="-13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814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107504" y="424735"/>
            <a:ext cx="8856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1398" y="114186"/>
            <a:ext cx="8873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/>
              <a:t>모바일</a:t>
            </a:r>
            <a:r>
              <a:rPr lang="ko-KR" altLang="en-US" sz="1400" dirty="0"/>
              <a:t> 메인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E3DD2E2-14DF-406A-82E3-8DC3BC8069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14" y="627534"/>
            <a:ext cx="3262895" cy="194421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5B370BC-631B-4AA0-8DC5-CEBBD6BEA3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859" y="477840"/>
            <a:ext cx="2205034" cy="4674673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67117B00-9642-46C2-8D44-CB99353AF77A}"/>
              </a:ext>
            </a:extLst>
          </p:cNvPr>
          <p:cNvSpPr/>
          <p:nvPr/>
        </p:nvSpPr>
        <p:spPr>
          <a:xfrm>
            <a:off x="202319" y="1494182"/>
            <a:ext cx="3073537" cy="5015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FC1A5D3-2A38-4532-8D0A-82101FD01DAB}"/>
              </a:ext>
            </a:extLst>
          </p:cNvPr>
          <p:cNvSpPr/>
          <p:nvPr/>
        </p:nvSpPr>
        <p:spPr>
          <a:xfrm>
            <a:off x="246286" y="2605267"/>
            <a:ext cx="2985602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ko-KR" altLang="en-US" sz="8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▼한 줄로 노출할 수 있을까요</a:t>
            </a:r>
            <a:r>
              <a:rPr lang="en-US" altLang="ko-KR" sz="8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?</a:t>
            </a:r>
            <a:endParaRPr lang="en-US" altLang="ko-KR" sz="800" spc="-130" dirty="0">
              <a:solidFill>
                <a:prstClr val="black"/>
              </a:solidFill>
            </a:endParaRPr>
          </a:p>
          <a:p>
            <a:pPr lvl="0" algn="ctr"/>
            <a:r>
              <a:rPr lang="ko-KR" altLang="en-US" sz="800" spc="-130" dirty="0" err="1">
                <a:solidFill>
                  <a:prstClr val="black"/>
                </a:solidFill>
              </a:rPr>
              <a:t>리워즈</a:t>
            </a:r>
            <a:r>
              <a:rPr lang="ko-KR" altLang="en-US" sz="800" spc="-130" dirty="0">
                <a:solidFill>
                  <a:prstClr val="black"/>
                </a:solidFill>
              </a:rPr>
              <a:t> 회원이라면 이용 금액에 대해 </a:t>
            </a:r>
            <a:r>
              <a:rPr lang="ko-KR" altLang="en-US" sz="800" b="1" spc="-130" dirty="0" err="1">
                <a:solidFill>
                  <a:prstClr val="black"/>
                </a:solidFill>
              </a:rPr>
              <a:t>켄싱턴</a:t>
            </a:r>
            <a:r>
              <a:rPr lang="ko-KR" altLang="en-US" sz="800" b="1" spc="-130" dirty="0">
                <a:solidFill>
                  <a:prstClr val="black"/>
                </a:solidFill>
              </a:rPr>
              <a:t> 포인트 </a:t>
            </a:r>
            <a:r>
              <a:rPr lang="en-US" altLang="ko-KR" sz="800" b="1" spc="-130" dirty="0">
                <a:solidFill>
                  <a:prstClr val="black"/>
                </a:solidFill>
              </a:rPr>
              <a:t>3~7% </a:t>
            </a:r>
            <a:r>
              <a:rPr lang="ko-KR" altLang="en-US" sz="800" b="1" spc="-130" dirty="0">
                <a:solidFill>
                  <a:prstClr val="black"/>
                </a:solidFill>
              </a:rPr>
              <a:t>적립</a:t>
            </a:r>
            <a:endParaRPr lang="ko-KR" altLang="en-US" sz="800" u="sng" spc="-130" dirty="0">
              <a:solidFill>
                <a:prstClr val="black"/>
              </a:solidFill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C90A6588-B93D-4554-9E0F-034D34D1D193}"/>
              </a:ext>
            </a:extLst>
          </p:cNvPr>
          <p:cNvGrpSpPr/>
          <p:nvPr/>
        </p:nvGrpSpPr>
        <p:grpSpPr>
          <a:xfrm>
            <a:off x="3579325" y="767479"/>
            <a:ext cx="2216811" cy="2992383"/>
            <a:chOff x="1183842" y="3270935"/>
            <a:chExt cx="2216811" cy="2992383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41780BD5-59CE-439F-A656-6E9A41494C86}"/>
                </a:ext>
              </a:extLst>
            </p:cNvPr>
            <p:cNvSpPr/>
            <p:nvPr/>
          </p:nvSpPr>
          <p:spPr>
            <a:xfrm>
              <a:off x="1187624" y="3272663"/>
              <a:ext cx="2213029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800" spc="-130" dirty="0">
                  <a:solidFill>
                    <a:prstClr val="black"/>
                  </a:solidFill>
                </a:rPr>
                <a:t> 신규 가입하고 최저가 </a:t>
              </a:r>
              <a:r>
                <a:rPr lang="en-US" altLang="ko-KR" sz="800" spc="-130" dirty="0">
                  <a:solidFill>
                    <a:prstClr val="black"/>
                  </a:solidFill>
                </a:rPr>
                <a:t>+ 5% </a:t>
              </a:r>
              <a:r>
                <a:rPr lang="ko-KR" altLang="en-US" sz="800" spc="-130">
                  <a:solidFill>
                    <a:prstClr val="black"/>
                  </a:solidFill>
                </a:rPr>
                <a:t>할인쿠폰 받기</a:t>
              </a:r>
              <a:endParaRPr lang="ko-KR" altLang="en-US" sz="800" spc="-130" dirty="0">
                <a:solidFill>
                  <a:prstClr val="black"/>
                </a:solidFill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A14B3BB9-D566-4F29-8490-EB258B735061}"/>
                </a:ext>
              </a:extLst>
            </p:cNvPr>
            <p:cNvSpPr/>
            <p:nvPr/>
          </p:nvSpPr>
          <p:spPr>
            <a:xfrm>
              <a:off x="1187624" y="3270935"/>
              <a:ext cx="2160101" cy="180000"/>
            </a:xfrm>
            <a:prstGeom prst="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12E97ACD-E002-4229-AACE-E53AC110099F}"/>
                </a:ext>
              </a:extLst>
            </p:cNvPr>
            <p:cNvSpPr/>
            <p:nvPr/>
          </p:nvSpPr>
          <p:spPr>
            <a:xfrm>
              <a:off x="1183842" y="6083318"/>
              <a:ext cx="2160101" cy="180000"/>
            </a:xfrm>
            <a:prstGeom prst="rect">
              <a:avLst/>
            </a:prstGeom>
            <a:solidFill>
              <a:schemeClr val="accent2">
                <a:alpha val="20000"/>
              </a:schemeClr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solidFill>
                    <a:schemeClr val="tx1"/>
                  </a:solidFill>
                </a:rPr>
                <a:t>삭제</a:t>
              </a: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3417DD46-F66C-46E1-A381-DA91846B6882}"/>
              </a:ext>
            </a:extLst>
          </p:cNvPr>
          <p:cNvGrpSpPr/>
          <p:nvPr/>
        </p:nvGrpSpPr>
        <p:grpSpPr>
          <a:xfrm>
            <a:off x="5242714" y="771550"/>
            <a:ext cx="413672" cy="152616"/>
            <a:chOff x="2024904" y="762950"/>
            <a:chExt cx="413672" cy="152616"/>
          </a:xfrm>
        </p:grpSpPr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44FEDE38-8FA4-479C-A708-D524C56BEF37}"/>
                </a:ext>
              </a:extLst>
            </p:cNvPr>
            <p:cNvSpPr/>
            <p:nvPr/>
          </p:nvSpPr>
          <p:spPr>
            <a:xfrm>
              <a:off x="2051720" y="782503"/>
              <a:ext cx="360040" cy="13230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400" dirty="0">
                <a:solidFill>
                  <a:schemeClr val="tx1"/>
                </a:solidFill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B4D4E652-F450-4DCF-9FCA-B2C2B750DAC8}"/>
                </a:ext>
              </a:extLst>
            </p:cNvPr>
            <p:cNvSpPr/>
            <p:nvPr/>
          </p:nvSpPr>
          <p:spPr>
            <a:xfrm>
              <a:off x="2024904" y="762950"/>
              <a:ext cx="413672" cy="1526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ko-KR" altLang="en-US" sz="600" b="1" spc="-130" dirty="0" err="1">
                  <a:solidFill>
                    <a:prstClr val="black"/>
                  </a:solidFill>
                </a:rPr>
                <a:t>앱</a:t>
              </a:r>
              <a:r>
                <a:rPr lang="ko-KR" altLang="en-US" sz="600" b="1" spc="-130" dirty="0">
                  <a:solidFill>
                    <a:prstClr val="black"/>
                  </a:solidFill>
                </a:rPr>
                <a:t> 열기</a:t>
              </a:r>
            </a:p>
          </p:txBody>
        </p:sp>
      </p:grp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4E7F96C7-3B8E-4B78-8EDC-B7487BE33211}"/>
              </a:ext>
            </a:extLst>
          </p:cNvPr>
          <p:cNvSpPr/>
          <p:nvPr/>
        </p:nvSpPr>
        <p:spPr>
          <a:xfrm>
            <a:off x="5894493" y="646097"/>
            <a:ext cx="2985602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ko-KR" altLang="en-US" sz="8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▼문구 수정 </a:t>
            </a:r>
            <a:r>
              <a:rPr lang="en-US" altLang="ko-KR" sz="8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+ </a:t>
            </a:r>
            <a:r>
              <a:rPr lang="ko-KR" altLang="en-US" sz="800" b="1" spc="-130">
                <a:solidFill>
                  <a:schemeClr val="bg1"/>
                </a:solidFill>
                <a:highlight>
                  <a:srgbClr val="000080"/>
                </a:highlight>
              </a:rPr>
              <a:t>앱다운로드로 </a:t>
            </a:r>
            <a:r>
              <a:rPr lang="ko-KR" altLang="en-US" sz="8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이어지는 기능을 추가할 수 있을까요</a:t>
            </a:r>
            <a:r>
              <a:rPr lang="en-US" altLang="ko-KR" sz="800" b="1" spc="-130" dirty="0">
                <a:solidFill>
                  <a:schemeClr val="bg1"/>
                </a:solidFill>
                <a:highlight>
                  <a:srgbClr val="000080"/>
                </a:highlight>
              </a:rPr>
              <a:t>?</a:t>
            </a:r>
            <a:endParaRPr lang="en-US" altLang="ko-KR" sz="800" spc="-130" dirty="0">
              <a:solidFill>
                <a:prstClr val="black"/>
              </a:solidFill>
            </a:endParaRPr>
          </a:p>
          <a:p>
            <a:pPr lvl="0"/>
            <a:r>
              <a:rPr lang="ko-KR" altLang="en-US" sz="800" spc="-130">
                <a:solidFill>
                  <a:prstClr val="black"/>
                </a:solidFill>
              </a:rPr>
              <a:t> </a:t>
            </a:r>
            <a:endParaRPr lang="en-US" altLang="ko-KR" sz="800" spc="-130">
              <a:solidFill>
                <a:prstClr val="black"/>
              </a:solidFill>
            </a:endParaRPr>
          </a:p>
          <a:p>
            <a:pPr lvl="0"/>
            <a:r>
              <a:rPr lang="ko-KR" altLang="en-US" sz="800" spc="-130">
                <a:solidFill>
                  <a:prstClr val="black"/>
                </a:solidFill>
              </a:rPr>
              <a:t>신규 가입하고 최저가 </a:t>
            </a:r>
            <a:r>
              <a:rPr lang="en-US" altLang="ko-KR" sz="800" spc="-130">
                <a:solidFill>
                  <a:prstClr val="black"/>
                </a:solidFill>
              </a:rPr>
              <a:t>+ 5% </a:t>
            </a:r>
            <a:r>
              <a:rPr lang="ko-KR" altLang="en-US" sz="800" spc="-130">
                <a:solidFill>
                  <a:prstClr val="black"/>
                </a:solidFill>
              </a:rPr>
              <a:t>할인쿠폰 받기</a:t>
            </a:r>
            <a:endParaRPr lang="ko-KR" altLang="en-US" sz="800" spc="-13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411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1614</TotalTime>
  <Words>289</Words>
  <Application>Microsoft Office PowerPoint</Application>
  <PresentationFormat>화면 슬라이드 쇼(16:9)</PresentationFormat>
  <Paragraphs>47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나지영(국내호텔BU S&amp;M(FIT))</dc:creator>
  <cp:lastModifiedBy>나지영(국내호텔BU 마케팅)</cp:lastModifiedBy>
  <cp:revision>90</cp:revision>
  <dcterms:created xsi:type="dcterms:W3CDTF">2025-03-28T05:58:06Z</dcterms:created>
  <dcterms:modified xsi:type="dcterms:W3CDTF">2025-04-02T07:54:51Z</dcterms:modified>
</cp:coreProperties>
</file>